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82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07464-3155-44C5-BD64-F1436CBB5DDA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35AD8-2187-4F4D-BC21-0327FA029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9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3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9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04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14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7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1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309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6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16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19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1"/>
            <a:ext cx="325900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74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07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B6913-9478-4B8D-AC96-D5AD5ACAA94B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735F0-EC61-4B9B-9DAD-6050A9921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92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25" y="176857"/>
            <a:ext cx="3042338" cy="6552728"/>
          </a:xfrm>
          <a:ln w="41275">
            <a:solidFill>
              <a:schemeClr val="tx1"/>
            </a:solidFill>
            <a:prstDash val="sysDot"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Приводите ребенка в детский сад: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 8.00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чистой, опрятной одежде и обуви, с необходимым комплектом сменного белья, с аккуратно причесанными волосами  и коротко постриженными ногтями.</a:t>
            </a: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Здоровым( обо всех случаях недомогания ребенка оповещайте воспитателя или м/с детского сада.</a:t>
            </a: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Выявленные в утреннем фильтре больные и дети с подозрением на заболевание в детский сад не допускаются.</a:t>
            </a: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Информируйте  воспитателя или м/с об отсутствии ребенка в связи с болезнью.</a:t>
            </a: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перенесенного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заболевания (независимо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от количества дней)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или отсутствия в детском саду по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другим причинам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более 5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дней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предоставить медицинскую справку от участкового врача о состоянии здоровья.</a:t>
            </a: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3348823" y="176857"/>
            <a:ext cx="3120346" cy="6552000"/>
          </a:xfrm>
          <a:ln w="41275">
            <a:solidFill>
              <a:schemeClr val="tx1"/>
            </a:solidFill>
            <a:prstDash val="sysDot"/>
          </a:ln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Лично передавайте и забирайте ребенка у воспитателя. Напишите заявление на имя заведующей, если право забирать ребенка передоверяете родственникам или детям старше 16 лет.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накануне предполагаемого отсутствия ребенка по семейным обстоятельствам(отпуск, летний период, санаторно-курортное лечение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напишите заявление на имя заведующей.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Вносите плату за содержание, присмотр и уход за ребенком в МБДОУ не позднее 15 числа  текущего месяца.</a:t>
            </a:r>
          </a:p>
          <a:p>
            <a:pPr marL="0" indent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Своевременно  представлять документы, дающие право на льготную оплату за содержание ребенка в МБДОУ.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Проявляйте  уважение к педагогам, администрации и техническому персоналу МБДОУ.</a:t>
            </a: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6707645" y="176857"/>
            <a:ext cx="3198355" cy="6552728"/>
          </a:xfrm>
          <a:ln w="41275">
            <a:solidFill>
              <a:schemeClr val="tx1"/>
            </a:solidFill>
            <a:prstDash val="sys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РЕКОМЕНДУЕТСЯ: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Приносить в детский сад ценные вещи и игрушки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Опасные предметы(пуговицы, бусинки, колечки, мелкие предметы, киндер игрушки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Приходить в нетрезвом виде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Курить на территории детского сада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Приводить животных</a:t>
            </a:r>
          </a:p>
          <a:p>
            <a:pPr marL="0" indent="0" algn="ctr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1" y="3917079"/>
            <a:ext cx="2534731" cy="187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758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237</Words>
  <Application>Microsoft Office PowerPoint</Application>
  <PresentationFormat>Лист A4 (210x297 мм)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13</dc:creator>
  <cp:lastModifiedBy>Школа 13</cp:lastModifiedBy>
  <cp:revision>9</cp:revision>
  <cp:lastPrinted>2016-08-03T11:55:24Z</cp:lastPrinted>
  <dcterms:created xsi:type="dcterms:W3CDTF">2016-08-03T08:49:46Z</dcterms:created>
  <dcterms:modified xsi:type="dcterms:W3CDTF">2017-06-15T12:39:33Z</dcterms:modified>
</cp:coreProperties>
</file>